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6" r:id="rId1"/>
  </p:sldMasterIdLst>
  <p:sldIdLst>
    <p:sldId id="265" r:id="rId2"/>
  </p:sldIdLst>
  <p:sldSz cx="43891200" cy="3291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8F"/>
    <a:srgbClr val="FAE394"/>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453"/>
    <p:restoredTop sz="96250"/>
  </p:normalViewPr>
  <p:slideViewPr>
    <p:cSldViewPr snapToGrid="0">
      <p:cViewPr>
        <p:scale>
          <a:sx n="14" d="100"/>
          <a:sy n="14" d="100"/>
        </p:scale>
        <p:origin x="1579"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EEF3B-9D99-9119-6F75-FFAD5D7D5EF0}"/>
              </a:ext>
            </a:extLst>
          </p:cNvPr>
          <p:cNvSpPr>
            <a:spLocks noGrp="1"/>
          </p:cNvSpPr>
          <p:nvPr>
            <p:ph type="ctrTitle"/>
          </p:nvPr>
        </p:nvSpPr>
        <p:spPr>
          <a:xfrm>
            <a:off x="5486400" y="5387342"/>
            <a:ext cx="32918400" cy="11460480"/>
          </a:xfrm>
        </p:spPr>
        <p:txBody>
          <a:bodyPr anchor="b"/>
          <a:lstStyle>
            <a:lvl1pPr algn="ctr">
              <a:defRPr sz="21600"/>
            </a:lvl1pPr>
          </a:lstStyle>
          <a:p>
            <a:r>
              <a:rPr lang="en-US"/>
              <a:t>Click to edit Master title style</a:t>
            </a:r>
          </a:p>
        </p:txBody>
      </p:sp>
      <p:sp>
        <p:nvSpPr>
          <p:cNvPr id="3" name="Subtitle 2">
            <a:extLst>
              <a:ext uri="{FF2B5EF4-FFF2-40B4-BE49-F238E27FC236}">
                <a16:creationId xmlns:a16="http://schemas.microsoft.com/office/drawing/2014/main" id="{7F361916-28C8-713D-FE67-24C6DBAC7786}"/>
              </a:ext>
            </a:extLst>
          </p:cNvPr>
          <p:cNvSpPr>
            <a:spLocks noGrp="1"/>
          </p:cNvSpPr>
          <p:nvPr>
            <p:ph type="subTitle" idx="1"/>
          </p:nvPr>
        </p:nvSpPr>
        <p:spPr>
          <a:xfrm>
            <a:off x="5486400" y="17289782"/>
            <a:ext cx="32918400" cy="7947658"/>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p>
        </p:txBody>
      </p:sp>
      <p:sp>
        <p:nvSpPr>
          <p:cNvPr id="4" name="Date Placeholder 3">
            <a:extLst>
              <a:ext uri="{FF2B5EF4-FFF2-40B4-BE49-F238E27FC236}">
                <a16:creationId xmlns:a16="http://schemas.microsoft.com/office/drawing/2014/main" id="{EA360AB3-D376-98C4-7F15-8B0B958E0927}"/>
              </a:ext>
            </a:extLst>
          </p:cNvPr>
          <p:cNvSpPr>
            <a:spLocks noGrp="1"/>
          </p:cNvSpPr>
          <p:nvPr>
            <p:ph type="dt" sz="half" idx="10"/>
          </p:nvPr>
        </p:nvSpPr>
        <p:spPr/>
        <p:txBody>
          <a:bodyPr/>
          <a:lstStyle/>
          <a:p>
            <a:fld id="{72EA7947-E287-4738-8C82-07CE4F01EF03}" type="datetime2">
              <a:rPr lang="en-US" smtClean="0"/>
              <a:t>Sunday, April 12, 2026</a:t>
            </a:fld>
            <a:endParaRPr lang="en-US" dirty="0"/>
          </a:p>
        </p:txBody>
      </p:sp>
      <p:sp>
        <p:nvSpPr>
          <p:cNvPr id="5" name="Footer Placeholder 4">
            <a:extLst>
              <a:ext uri="{FF2B5EF4-FFF2-40B4-BE49-F238E27FC236}">
                <a16:creationId xmlns:a16="http://schemas.microsoft.com/office/drawing/2014/main" id="{EC402FE8-F4A8-782F-BA52-BC4E612EFFE9}"/>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2E76ABAC-F361-C6DD-81BF-2BD748FB44E8}"/>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459178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9FE29-323F-CD3E-2CA7-CE05D644E6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43BD09-2F0E-DA26-3E06-88ABE186E2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0BC0F1-B588-DCB4-1D3C-1D51AF87D498}"/>
              </a:ext>
            </a:extLst>
          </p:cNvPr>
          <p:cNvSpPr>
            <a:spLocks noGrp="1"/>
          </p:cNvSpPr>
          <p:nvPr>
            <p:ph type="dt" sz="half" idx="10"/>
          </p:nvPr>
        </p:nvSpPr>
        <p:spPr/>
        <p:txBody>
          <a:bodyPr/>
          <a:lstStyle/>
          <a:p>
            <a:fld id="{6FE8C025-CD7A-4966-867E-81CF82B15267}" type="datetime2">
              <a:rPr lang="en-US" smtClean="0"/>
              <a:t>Sunday, April 12, 2026</a:t>
            </a:fld>
            <a:endParaRPr lang="en-US"/>
          </a:p>
        </p:txBody>
      </p:sp>
      <p:sp>
        <p:nvSpPr>
          <p:cNvPr id="5" name="Footer Placeholder 4">
            <a:extLst>
              <a:ext uri="{FF2B5EF4-FFF2-40B4-BE49-F238E27FC236}">
                <a16:creationId xmlns:a16="http://schemas.microsoft.com/office/drawing/2014/main" id="{AE84EDD0-EDA5-2865-ACBA-220526AA3230}"/>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9A4BFC7B-5701-5D9E-A671-B7F9E91328A9}"/>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371143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698AF-AAE1-4EC3-2C9F-3D672E0F38D9}"/>
              </a:ext>
            </a:extLst>
          </p:cNvPr>
          <p:cNvSpPr>
            <a:spLocks noGrp="1"/>
          </p:cNvSpPr>
          <p:nvPr>
            <p:ph type="title"/>
          </p:nvPr>
        </p:nvSpPr>
        <p:spPr>
          <a:xfrm>
            <a:off x="2994660" y="8206745"/>
            <a:ext cx="37856160" cy="13693138"/>
          </a:xfrm>
        </p:spPr>
        <p:txBody>
          <a:bodyPr anchor="b"/>
          <a:lstStyle>
            <a:lvl1pPr>
              <a:defRPr sz="21600"/>
            </a:lvl1pPr>
          </a:lstStyle>
          <a:p>
            <a:r>
              <a:rPr lang="en-US"/>
              <a:t>Click to edit Master title style</a:t>
            </a:r>
          </a:p>
        </p:txBody>
      </p:sp>
      <p:sp>
        <p:nvSpPr>
          <p:cNvPr id="3" name="Text Placeholder 2">
            <a:extLst>
              <a:ext uri="{FF2B5EF4-FFF2-40B4-BE49-F238E27FC236}">
                <a16:creationId xmlns:a16="http://schemas.microsoft.com/office/drawing/2014/main" id="{964C79C0-FFAC-960F-D23E-516B3CDDFE73}"/>
              </a:ext>
            </a:extLst>
          </p:cNvPr>
          <p:cNvSpPr>
            <a:spLocks noGrp="1"/>
          </p:cNvSpPr>
          <p:nvPr>
            <p:ph type="body" idx="1"/>
          </p:nvPr>
        </p:nvSpPr>
        <p:spPr>
          <a:xfrm>
            <a:off x="2994660" y="22029425"/>
            <a:ext cx="37856160" cy="7200898"/>
          </a:xfrm>
        </p:spPr>
        <p:txBody>
          <a:bodyPr/>
          <a:lstStyle>
            <a:lvl1pPr marL="0" indent="0">
              <a:buNone/>
              <a:defRPr sz="8640">
                <a:solidFill>
                  <a:schemeClr val="tx1">
                    <a:tint val="75000"/>
                  </a:schemeClr>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42AE59-C1AF-5E02-A048-2611891B466C}"/>
              </a:ext>
            </a:extLst>
          </p:cNvPr>
          <p:cNvSpPr>
            <a:spLocks noGrp="1"/>
          </p:cNvSpPr>
          <p:nvPr>
            <p:ph type="dt" sz="half" idx="10"/>
          </p:nvPr>
        </p:nvSpPr>
        <p:spPr/>
        <p:txBody>
          <a:bodyPr/>
          <a:lstStyle/>
          <a:p>
            <a:fld id="{FE809929-0719-4517-94D6-FDF7F99E70F6}" type="datetime2">
              <a:rPr lang="en-US" smtClean="0"/>
              <a:t>Sunday, April 12, 2026</a:t>
            </a:fld>
            <a:endParaRPr lang="en-US"/>
          </a:p>
        </p:txBody>
      </p:sp>
      <p:sp>
        <p:nvSpPr>
          <p:cNvPr id="5" name="Footer Placeholder 4">
            <a:extLst>
              <a:ext uri="{FF2B5EF4-FFF2-40B4-BE49-F238E27FC236}">
                <a16:creationId xmlns:a16="http://schemas.microsoft.com/office/drawing/2014/main" id="{FE4A2948-4B5F-1E3A-AB1D-BE0878553180}"/>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1F7DBBDB-E8AC-8F07-6D1C-A4220D073F7C}"/>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547058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CBE0-90B9-F565-B741-F33476758A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0F4A49-430F-EC4F-746A-B8F54E5BC90D}"/>
              </a:ext>
            </a:extLst>
          </p:cNvPr>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FB47B1-F301-57D5-F82A-1C09CC0B2A4F}"/>
              </a:ext>
            </a:extLst>
          </p:cNvPr>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AEDB9E-8C41-00D6-2EE4-04B4E6C3C13B}"/>
              </a:ext>
            </a:extLst>
          </p:cNvPr>
          <p:cNvSpPr>
            <a:spLocks noGrp="1"/>
          </p:cNvSpPr>
          <p:nvPr>
            <p:ph type="dt" sz="half" idx="10"/>
          </p:nvPr>
        </p:nvSpPr>
        <p:spPr/>
        <p:txBody>
          <a:bodyPr/>
          <a:lstStyle/>
          <a:p>
            <a:fld id="{20E95673-5512-4AAA-9AEB-E00C61EC65D5}" type="datetime2">
              <a:rPr lang="en-US" smtClean="0"/>
              <a:t>Sunday, April 12, 2026</a:t>
            </a:fld>
            <a:endParaRPr lang="en-US"/>
          </a:p>
        </p:txBody>
      </p:sp>
      <p:sp>
        <p:nvSpPr>
          <p:cNvPr id="6" name="Footer Placeholder 5">
            <a:extLst>
              <a:ext uri="{FF2B5EF4-FFF2-40B4-BE49-F238E27FC236}">
                <a16:creationId xmlns:a16="http://schemas.microsoft.com/office/drawing/2014/main" id="{6A1584DE-2E17-BAD4-EB99-FB2EF1D6B600}"/>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71D5CAB1-D01A-B6C0-6296-25EF9C42280D}"/>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749010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6ED4A-D63F-5A4B-BF04-32CCDFDD3386}"/>
              </a:ext>
            </a:extLst>
          </p:cNvPr>
          <p:cNvSpPr>
            <a:spLocks noGrp="1"/>
          </p:cNvSpPr>
          <p:nvPr>
            <p:ph type="title"/>
          </p:nvPr>
        </p:nvSpPr>
        <p:spPr>
          <a:xfrm>
            <a:off x="3023237" y="1752603"/>
            <a:ext cx="37856160" cy="636270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68B936-0C51-AEA2-1E7E-9BBD2ED76137}"/>
              </a:ext>
            </a:extLst>
          </p:cNvPr>
          <p:cNvSpPr>
            <a:spLocks noGrp="1"/>
          </p:cNvSpPr>
          <p:nvPr>
            <p:ph type="body" idx="1"/>
          </p:nvPr>
        </p:nvSpPr>
        <p:spPr>
          <a:xfrm>
            <a:off x="3023239" y="8069582"/>
            <a:ext cx="18568033"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a:extLst>
              <a:ext uri="{FF2B5EF4-FFF2-40B4-BE49-F238E27FC236}">
                <a16:creationId xmlns:a16="http://schemas.microsoft.com/office/drawing/2014/main" id="{20DBADA4-D69C-56C4-3A40-BB131DDAE00D}"/>
              </a:ext>
            </a:extLst>
          </p:cNvPr>
          <p:cNvSpPr>
            <a:spLocks noGrp="1"/>
          </p:cNvSpPr>
          <p:nvPr>
            <p:ph sz="half" idx="2"/>
          </p:nvPr>
        </p:nvSpPr>
        <p:spPr>
          <a:xfrm>
            <a:off x="3023239" y="12024360"/>
            <a:ext cx="18568033"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8DBAE0-66F3-DB08-7693-F1F142A4D86A}"/>
              </a:ext>
            </a:extLst>
          </p:cNvPr>
          <p:cNvSpPr>
            <a:spLocks noGrp="1"/>
          </p:cNvSpPr>
          <p:nvPr>
            <p:ph type="body" sz="quarter" idx="3"/>
          </p:nvPr>
        </p:nvSpPr>
        <p:spPr>
          <a:xfrm>
            <a:off x="22219920" y="8069582"/>
            <a:ext cx="18659477"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a:extLst>
              <a:ext uri="{FF2B5EF4-FFF2-40B4-BE49-F238E27FC236}">
                <a16:creationId xmlns:a16="http://schemas.microsoft.com/office/drawing/2014/main" id="{28A6DE27-C7B9-6BED-9C01-E91AF48ABF22}"/>
              </a:ext>
            </a:extLst>
          </p:cNvPr>
          <p:cNvSpPr>
            <a:spLocks noGrp="1"/>
          </p:cNvSpPr>
          <p:nvPr>
            <p:ph sz="quarter" idx="4"/>
          </p:nvPr>
        </p:nvSpPr>
        <p:spPr>
          <a:xfrm>
            <a:off x="22219920"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EE08D0-6B30-1E20-BF4F-D8E12097A0A8}"/>
              </a:ext>
            </a:extLst>
          </p:cNvPr>
          <p:cNvSpPr>
            <a:spLocks noGrp="1"/>
          </p:cNvSpPr>
          <p:nvPr>
            <p:ph type="dt" sz="half" idx="10"/>
          </p:nvPr>
        </p:nvSpPr>
        <p:spPr/>
        <p:txBody>
          <a:bodyPr/>
          <a:lstStyle/>
          <a:p>
            <a:fld id="{C13138FA-2E87-4873-8BBA-13E447C9A99A}" type="datetime2">
              <a:rPr lang="en-US" smtClean="0"/>
              <a:t>Sunday, April 12, 2026</a:t>
            </a:fld>
            <a:endParaRPr lang="en-US"/>
          </a:p>
        </p:txBody>
      </p:sp>
      <p:sp>
        <p:nvSpPr>
          <p:cNvPr id="8" name="Footer Placeholder 7">
            <a:extLst>
              <a:ext uri="{FF2B5EF4-FFF2-40B4-BE49-F238E27FC236}">
                <a16:creationId xmlns:a16="http://schemas.microsoft.com/office/drawing/2014/main" id="{18B66E88-1258-6CFD-96B0-4EDC5F52F521}"/>
              </a:ext>
            </a:extLst>
          </p:cNvPr>
          <p:cNvSpPr>
            <a:spLocks noGrp="1"/>
          </p:cNvSpPr>
          <p:nvPr>
            <p:ph type="ftr" sz="quarter" idx="11"/>
          </p:nvPr>
        </p:nvSpPr>
        <p:spPr/>
        <p:txBody>
          <a:bodyPr/>
          <a:lstStyle/>
          <a:p>
            <a:r>
              <a:rPr lang="en-US"/>
              <a:t>Sample Footer</a:t>
            </a:r>
          </a:p>
        </p:txBody>
      </p:sp>
      <p:sp>
        <p:nvSpPr>
          <p:cNvPr id="9" name="Slide Number Placeholder 8">
            <a:extLst>
              <a:ext uri="{FF2B5EF4-FFF2-40B4-BE49-F238E27FC236}">
                <a16:creationId xmlns:a16="http://schemas.microsoft.com/office/drawing/2014/main" id="{C2A82B08-573E-347D-19AD-8BABA027E6F7}"/>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985476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03C2E-0468-D033-0A87-13FF845737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7235A9-4781-778B-9211-1B03EECD17A2}"/>
              </a:ext>
            </a:extLst>
          </p:cNvPr>
          <p:cNvSpPr>
            <a:spLocks noGrp="1"/>
          </p:cNvSpPr>
          <p:nvPr>
            <p:ph type="dt" sz="half" idx="10"/>
          </p:nvPr>
        </p:nvSpPr>
        <p:spPr/>
        <p:txBody>
          <a:bodyPr/>
          <a:lstStyle/>
          <a:p>
            <a:fld id="{D75BB40A-97BD-4BFB-B639-0BFF95FDE8B7}" type="datetime2">
              <a:rPr lang="en-US" smtClean="0"/>
              <a:t>Sunday, April 12, 2026</a:t>
            </a:fld>
            <a:endParaRPr lang="en-US"/>
          </a:p>
        </p:txBody>
      </p:sp>
      <p:sp>
        <p:nvSpPr>
          <p:cNvPr id="4" name="Footer Placeholder 3">
            <a:extLst>
              <a:ext uri="{FF2B5EF4-FFF2-40B4-BE49-F238E27FC236}">
                <a16:creationId xmlns:a16="http://schemas.microsoft.com/office/drawing/2014/main" id="{321E8F0D-0E43-18CE-184C-3F1B7F1D0239}"/>
              </a:ext>
            </a:extLst>
          </p:cNvPr>
          <p:cNvSpPr>
            <a:spLocks noGrp="1"/>
          </p:cNvSpPr>
          <p:nvPr>
            <p:ph type="ftr" sz="quarter" idx="11"/>
          </p:nvPr>
        </p:nvSpPr>
        <p:spPr/>
        <p:txBody>
          <a:bodyPr/>
          <a:lstStyle/>
          <a:p>
            <a:r>
              <a:rPr lang="en-US"/>
              <a:t>Sample Footer</a:t>
            </a:r>
          </a:p>
        </p:txBody>
      </p:sp>
      <p:sp>
        <p:nvSpPr>
          <p:cNvPr id="5" name="Slide Number Placeholder 4">
            <a:extLst>
              <a:ext uri="{FF2B5EF4-FFF2-40B4-BE49-F238E27FC236}">
                <a16:creationId xmlns:a16="http://schemas.microsoft.com/office/drawing/2014/main" id="{96796873-3893-1D59-E088-1D70815B66CC}"/>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618952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C1F6BA-2F34-54CD-0A11-10AA72F54209}"/>
              </a:ext>
            </a:extLst>
          </p:cNvPr>
          <p:cNvSpPr>
            <a:spLocks noGrp="1"/>
          </p:cNvSpPr>
          <p:nvPr>
            <p:ph type="dt" sz="half" idx="10"/>
          </p:nvPr>
        </p:nvSpPr>
        <p:spPr/>
        <p:txBody>
          <a:bodyPr/>
          <a:lstStyle/>
          <a:p>
            <a:fld id="{9EE9E0E3-ECF6-4CFE-8698-AEFEBCECC3C0}" type="datetime2">
              <a:rPr lang="en-US" smtClean="0"/>
              <a:t>Sunday, April 12, 2026</a:t>
            </a:fld>
            <a:endParaRPr lang="en-US"/>
          </a:p>
        </p:txBody>
      </p:sp>
      <p:sp>
        <p:nvSpPr>
          <p:cNvPr id="3" name="Footer Placeholder 2">
            <a:extLst>
              <a:ext uri="{FF2B5EF4-FFF2-40B4-BE49-F238E27FC236}">
                <a16:creationId xmlns:a16="http://schemas.microsoft.com/office/drawing/2014/main" id="{038730AE-5279-A52E-301D-E77F1206D919}"/>
              </a:ext>
            </a:extLst>
          </p:cNvPr>
          <p:cNvSpPr>
            <a:spLocks noGrp="1"/>
          </p:cNvSpPr>
          <p:nvPr>
            <p:ph type="ftr" sz="quarter" idx="11"/>
          </p:nvPr>
        </p:nvSpPr>
        <p:spPr/>
        <p:txBody>
          <a:bodyPr/>
          <a:lstStyle/>
          <a:p>
            <a:r>
              <a:rPr lang="en-US"/>
              <a:t>Sample Footer</a:t>
            </a:r>
          </a:p>
        </p:txBody>
      </p:sp>
      <p:sp>
        <p:nvSpPr>
          <p:cNvPr id="4" name="Slide Number Placeholder 3">
            <a:extLst>
              <a:ext uri="{FF2B5EF4-FFF2-40B4-BE49-F238E27FC236}">
                <a16:creationId xmlns:a16="http://schemas.microsoft.com/office/drawing/2014/main" id="{CE66A03A-CB6C-F5FB-74BC-42B53A6A05C8}"/>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72084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A0050-5302-0034-3183-5D8705C6FAED}"/>
              </a:ext>
            </a:extLst>
          </p:cNvPr>
          <p:cNvSpPr>
            <a:spLocks noGrp="1"/>
          </p:cNvSpPr>
          <p:nvPr>
            <p:ph type="title"/>
          </p:nvPr>
        </p:nvSpPr>
        <p:spPr>
          <a:xfrm>
            <a:off x="3023239" y="2194560"/>
            <a:ext cx="14156053" cy="7680960"/>
          </a:xfrm>
        </p:spPr>
        <p:txBody>
          <a:bodyPr anchor="b"/>
          <a:lstStyle>
            <a:lvl1pPr>
              <a:defRPr sz="11520"/>
            </a:lvl1pPr>
          </a:lstStyle>
          <a:p>
            <a:r>
              <a:rPr lang="en-US"/>
              <a:t>Click to edit Master title style</a:t>
            </a:r>
          </a:p>
        </p:txBody>
      </p:sp>
      <p:sp>
        <p:nvSpPr>
          <p:cNvPr id="3" name="Content Placeholder 2">
            <a:extLst>
              <a:ext uri="{FF2B5EF4-FFF2-40B4-BE49-F238E27FC236}">
                <a16:creationId xmlns:a16="http://schemas.microsoft.com/office/drawing/2014/main" id="{2FA5B86E-E7A8-0314-48D0-478887F015C1}"/>
              </a:ext>
            </a:extLst>
          </p:cNvPr>
          <p:cNvSpPr>
            <a:spLocks noGrp="1"/>
          </p:cNvSpPr>
          <p:nvPr>
            <p:ph idx="1"/>
          </p:nvPr>
        </p:nvSpPr>
        <p:spPr>
          <a:xfrm>
            <a:off x="18659477" y="4739642"/>
            <a:ext cx="22219920" cy="233934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BD64FD-AB43-89FA-F809-EE374EEA3C8A}"/>
              </a:ext>
            </a:extLst>
          </p:cNvPr>
          <p:cNvSpPr>
            <a:spLocks noGrp="1"/>
          </p:cNvSpPr>
          <p:nvPr>
            <p:ph type="body" sz="half" idx="2"/>
          </p:nvPr>
        </p:nvSpPr>
        <p:spPr>
          <a:xfrm>
            <a:off x="3023239" y="9875520"/>
            <a:ext cx="14156053"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a:extLst>
              <a:ext uri="{FF2B5EF4-FFF2-40B4-BE49-F238E27FC236}">
                <a16:creationId xmlns:a16="http://schemas.microsoft.com/office/drawing/2014/main" id="{F9521E63-8BF7-A074-9490-B21D96CE5E14}"/>
              </a:ext>
            </a:extLst>
          </p:cNvPr>
          <p:cNvSpPr>
            <a:spLocks noGrp="1"/>
          </p:cNvSpPr>
          <p:nvPr>
            <p:ph type="dt" sz="half" idx="10"/>
          </p:nvPr>
        </p:nvSpPr>
        <p:spPr/>
        <p:txBody>
          <a:bodyPr/>
          <a:lstStyle/>
          <a:p>
            <a:fld id="{251462FC-960E-4740-921F-B36862979F21}" type="datetime2">
              <a:rPr lang="en-US" smtClean="0"/>
              <a:t>Sunday, April 12, 2026</a:t>
            </a:fld>
            <a:endParaRPr lang="en-US"/>
          </a:p>
        </p:txBody>
      </p:sp>
      <p:sp>
        <p:nvSpPr>
          <p:cNvPr id="6" name="Footer Placeholder 5">
            <a:extLst>
              <a:ext uri="{FF2B5EF4-FFF2-40B4-BE49-F238E27FC236}">
                <a16:creationId xmlns:a16="http://schemas.microsoft.com/office/drawing/2014/main" id="{A78CCA44-88E7-8294-C76B-7C52C5E2F6DE}"/>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895D8F3A-0C42-ECE1-1352-BF81322287DA}"/>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958648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514B5-AC0F-ED46-9D81-AD1C94E143C9}"/>
              </a:ext>
            </a:extLst>
          </p:cNvPr>
          <p:cNvSpPr>
            <a:spLocks noGrp="1"/>
          </p:cNvSpPr>
          <p:nvPr>
            <p:ph type="title"/>
          </p:nvPr>
        </p:nvSpPr>
        <p:spPr>
          <a:xfrm>
            <a:off x="3023239" y="2194560"/>
            <a:ext cx="14156053" cy="7680960"/>
          </a:xfrm>
        </p:spPr>
        <p:txBody>
          <a:bodyPr anchor="b"/>
          <a:lstStyle>
            <a:lvl1pPr>
              <a:defRPr sz="11520"/>
            </a:lvl1pPr>
          </a:lstStyle>
          <a:p>
            <a:r>
              <a:rPr lang="en-US"/>
              <a:t>Click to edit Master title style</a:t>
            </a:r>
          </a:p>
        </p:txBody>
      </p:sp>
      <p:sp>
        <p:nvSpPr>
          <p:cNvPr id="3" name="Picture Placeholder 2">
            <a:extLst>
              <a:ext uri="{FF2B5EF4-FFF2-40B4-BE49-F238E27FC236}">
                <a16:creationId xmlns:a16="http://schemas.microsoft.com/office/drawing/2014/main" id="{2867D617-E9C6-06CB-F033-3CE36B9C2F1A}"/>
              </a:ext>
            </a:extLst>
          </p:cNvPr>
          <p:cNvSpPr>
            <a:spLocks noGrp="1"/>
          </p:cNvSpPr>
          <p:nvPr>
            <p:ph type="pic" idx="1"/>
          </p:nvPr>
        </p:nvSpPr>
        <p:spPr>
          <a:xfrm>
            <a:off x="18659477" y="4739642"/>
            <a:ext cx="22219920" cy="23393400"/>
          </a:xfrm>
        </p:spPr>
        <p:txBody>
          <a:bodyPr/>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endParaRPr lang="en-US"/>
          </a:p>
        </p:txBody>
      </p:sp>
      <p:sp>
        <p:nvSpPr>
          <p:cNvPr id="4" name="Text Placeholder 3">
            <a:extLst>
              <a:ext uri="{FF2B5EF4-FFF2-40B4-BE49-F238E27FC236}">
                <a16:creationId xmlns:a16="http://schemas.microsoft.com/office/drawing/2014/main" id="{01C720E9-6951-D7B7-287E-D5DEE43CF322}"/>
              </a:ext>
            </a:extLst>
          </p:cNvPr>
          <p:cNvSpPr>
            <a:spLocks noGrp="1"/>
          </p:cNvSpPr>
          <p:nvPr>
            <p:ph type="body" sz="half" idx="2"/>
          </p:nvPr>
        </p:nvSpPr>
        <p:spPr>
          <a:xfrm>
            <a:off x="3023239" y="9875520"/>
            <a:ext cx="14156053"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a:extLst>
              <a:ext uri="{FF2B5EF4-FFF2-40B4-BE49-F238E27FC236}">
                <a16:creationId xmlns:a16="http://schemas.microsoft.com/office/drawing/2014/main" id="{C602B622-22F6-93F7-EE4C-6CA73746FF95}"/>
              </a:ext>
            </a:extLst>
          </p:cNvPr>
          <p:cNvSpPr>
            <a:spLocks noGrp="1"/>
          </p:cNvSpPr>
          <p:nvPr>
            <p:ph type="dt" sz="half" idx="10"/>
          </p:nvPr>
        </p:nvSpPr>
        <p:spPr/>
        <p:txBody>
          <a:bodyPr/>
          <a:lstStyle/>
          <a:p>
            <a:fld id="{E50BC9E2-CB44-4C05-9BB5-496C18A241E0}" type="datetime2">
              <a:rPr lang="en-US" smtClean="0"/>
              <a:t>Sunday, April 12, 2026</a:t>
            </a:fld>
            <a:endParaRPr lang="en-US"/>
          </a:p>
        </p:txBody>
      </p:sp>
      <p:sp>
        <p:nvSpPr>
          <p:cNvPr id="6" name="Footer Placeholder 5">
            <a:extLst>
              <a:ext uri="{FF2B5EF4-FFF2-40B4-BE49-F238E27FC236}">
                <a16:creationId xmlns:a16="http://schemas.microsoft.com/office/drawing/2014/main" id="{6DF8C459-3AD4-DE6A-929C-0E83780795A1}"/>
              </a:ext>
            </a:extLst>
          </p:cNvPr>
          <p:cNvSpPr>
            <a:spLocks noGrp="1"/>
          </p:cNvSpPr>
          <p:nvPr>
            <p:ph type="ftr" sz="quarter" idx="11"/>
          </p:nvPr>
        </p:nvSpPr>
        <p:spPr/>
        <p:txBody>
          <a:bodyPr/>
          <a:lstStyle/>
          <a:p>
            <a:r>
              <a:rPr lang="en-US"/>
              <a:t>Sample Footer</a:t>
            </a:r>
          </a:p>
        </p:txBody>
      </p:sp>
      <p:sp>
        <p:nvSpPr>
          <p:cNvPr id="7" name="Slide Number Placeholder 6">
            <a:extLst>
              <a:ext uri="{FF2B5EF4-FFF2-40B4-BE49-F238E27FC236}">
                <a16:creationId xmlns:a16="http://schemas.microsoft.com/office/drawing/2014/main" id="{026EF2F3-E83A-FB1C-3A27-50DAD4F486B6}"/>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501741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AD393-9280-D3D0-E11C-D4BCBB4E90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E44852-10C9-4CA9-0951-2D7B98DA8C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B0E9A1-56C8-947C-2EDD-E3C6D39BBB55}"/>
              </a:ext>
            </a:extLst>
          </p:cNvPr>
          <p:cNvSpPr>
            <a:spLocks noGrp="1"/>
          </p:cNvSpPr>
          <p:nvPr>
            <p:ph type="dt" sz="half" idx="10"/>
          </p:nvPr>
        </p:nvSpPr>
        <p:spPr/>
        <p:txBody>
          <a:bodyPr/>
          <a:lstStyle/>
          <a:p>
            <a:fld id="{EE2EBD84-71F4-4271-8C46-0D47C0A9B12E}" type="datetime2">
              <a:rPr lang="en-US" smtClean="0"/>
              <a:t>Sunday, April 12, 2026</a:t>
            </a:fld>
            <a:endParaRPr lang="en-US"/>
          </a:p>
        </p:txBody>
      </p:sp>
      <p:sp>
        <p:nvSpPr>
          <p:cNvPr id="5" name="Footer Placeholder 4">
            <a:extLst>
              <a:ext uri="{FF2B5EF4-FFF2-40B4-BE49-F238E27FC236}">
                <a16:creationId xmlns:a16="http://schemas.microsoft.com/office/drawing/2014/main" id="{CEF39530-F493-86CC-B001-6F71AF843BB6}"/>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D49E7BE6-C21B-0EEB-E16E-7C5EB78C6708}"/>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780276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A420EF-351C-D9C6-A27A-94C75DAF69F7}"/>
              </a:ext>
            </a:extLst>
          </p:cNvPr>
          <p:cNvSpPr>
            <a:spLocks noGrp="1"/>
          </p:cNvSpPr>
          <p:nvPr>
            <p:ph type="title" orient="vert"/>
          </p:nvPr>
        </p:nvSpPr>
        <p:spPr>
          <a:xfrm>
            <a:off x="31409640" y="1752600"/>
            <a:ext cx="9464040" cy="27896822"/>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70001D-A528-0566-CEBC-E36EB5D04AF4}"/>
              </a:ext>
            </a:extLst>
          </p:cNvPr>
          <p:cNvSpPr>
            <a:spLocks noGrp="1"/>
          </p:cNvSpPr>
          <p:nvPr>
            <p:ph type="body" orient="vert" idx="1"/>
          </p:nvPr>
        </p:nvSpPr>
        <p:spPr>
          <a:xfrm>
            <a:off x="3017520"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50D441-E907-4286-3F98-01AD5D3E13FA}"/>
              </a:ext>
            </a:extLst>
          </p:cNvPr>
          <p:cNvSpPr>
            <a:spLocks noGrp="1"/>
          </p:cNvSpPr>
          <p:nvPr>
            <p:ph type="dt" sz="half" idx="10"/>
          </p:nvPr>
        </p:nvSpPr>
        <p:spPr/>
        <p:txBody>
          <a:bodyPr/>
          <a:lstStyle/>
          <a:p>
            <a:fld id="{ABAE0CE1-F450-4107-B2CB-17B18F8A3F4A}" type="datetime2">
              <a:rPr lang="en-US" smtClean="0"/>
              <a:t>Sunday, April 12, 2026</a:t>
            </a:fld>
            <a:endParaRPr lang="en-US"/>
          </a:p>
        </p:txBody>
      </p:sp>
      <p:sp>
        <p:nvSpPr>
          <p:cNvPr id="5" name="Footer Placeholder 4">
            <a:extLst>
              <a:ext uri="{FF2B5EF4-FFF2-40B4-BE49-F238E27FC236}">
                <a16:creationId xmlns:a16="http://schemas.microsoft.com/office/drawing/2014/main" id="{A29366C8-B6C6-20F4-57A3-772530D4332A}"/>
              </a:ext>
            </a:extLst>
          </p:cNvPr>
          <p:cNvSpPr>
            <a:spLocks noGrp="1"/>
          </p:cNvSpPr>
          <p:nvPr>
            <p:ph type="ftr" sz="quarter" idx="11"/>
          </p:nvPr>
        </p:nvSpPr>
        <p:spPr/>
        <p:txBody>
          <a:bodyPr/>
          <a:lstStyle/>
          <a:p>
            <a:r>
              <a:rPr lang="en-US"/>
              <a:t>Sample Footer</a:t>
            </a:r>
          </a:p>
        </p:txBody>
      </p:sp>
      <p:sp>
        <p:nvSpPr>
          <p:cNvPr id="6" name="Slide Number Placeholder 5">
            <a:extLst>
              <a:ext uri="{FF2B5EF4-FFF2-40B4-BE49-F238E27FC236}">
                <a16:creationId xmlns:a16="http://schemas.microsoft.com/office/drawing/2014/main" id="{7D606BB7-F197-FFB8-A762-B78758B5B37B}"/>
              </a:ext>
            </a:extLst>
          </p:cNvPr>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961134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1EDED-BF82-794C-2A27-E12B194DAE9E}"/>
              </a:ext>
            </a:extLst>
          </p:cNvPr>
          <p:cNvSpPr>
            <a:spLocks noGrp="1"/>
          </p:cNvSpPr>
          <p:nvPr>
            <p:ph type="title"/>
          </p:nvPr>
        </p:nvSpPr>
        <p:spPr>
          <a:xfrm>
            <a:off x="3017520" y="1752603"/>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228812-AFF1-2EA3-6122-E2882512F734}"/>
              </a:ext>
            </a:extLst>
          </p:cNvPr>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E50771-8A09-EF7F-E64B-1977E23D5FFF}"/>
              </a:ext>
            </a:extLst>
          </p:cNvPr>
          <p:cNvSpPr>
            <a:spLocks noGrp="1"/>
          </p:cNvSpPr>
          <p:nvPr>
            <p:ph type="dt" sz="half" idx="2"/>
          </p:nvPr>
        </p:nvSpPr>
        <p:spPr>
          <a:xfrm>
            <a:off x="3017520" y="30510482"/>
            <a:ext cx="9875520" cy="1752600"/>
          </a:xfrm>
          <a:prstGeom prst="rect">
            <a:avLst/>
          </a:prstGeom>
        </p:spPr>
        <p:txBody>
          <a:bodyPr vert="horz" lIns="91440" tIns="45720" rIns="91440" bIns="45720" rtlCol="0" anchor="ctr"/>
          <a:lstStyle>
            <a:lvl1pPr algn="l">
              <a:defRPr sz="4320">
                <a:solidFill>
                  <a:schemeClr val="tx1">
                    <a:tint val="75000"/>
                  </a:schemeClr>
                </a:solidFill>
              </a:defRPr>
            </a:lvl1pPr>
          </a:lstStyle>
          <a:p>
            <a:fld id="{246CB39B-5F4C-4A7E-9BE3-AAFD45576D16}" type="datetime2">
              <a:rPr lang="en-US" smtClean="0"/>
              <a:t>Sunday, April 12, 2026</a:t>
            </a:fld>
            <a:endParaRPr lang="en-US" dirty="0"/>
          </a:p>
        </p:txBody>
      </p:sp>
      <p:sp>
        <p:nvSpPr>
          <p:cNvPr id="5" name="Footer Placeholder 4">
            <a:extLst>
              <a:ext uri="{FF2B5EF4-FFF2-40B4-BE49-F238E27FC236}">
                <a16:creationId xmlns:a16="http://schemas.microsoft.com/office/drawing/2014/main" id="{49DBAFC8-3088-2665-36AA-552966473218}"/>
              </a:ext>
            </a:extLst>
          </p:cNvPr>
          <p:cNvSpPr>
            <a:spLocks noGrp="1"/>
          </p:cNvSpPr>
          <p:nvPr>
            <p:ph type="ftr" sz="quarter" idx="3"/>
          </p:nvPr>
        </p:nvSpPr>
        <p:spPr>
          <a:xfrm>
            <a:off x="14538960" y="30510482"/>
            <a:ext cx="14813280" cy="1752600"/>
          </a:xfrm>
          <a:prstGeom prst="rect">
            <a:avLst/>
          </a:prstGeom>
        </p:spPr>
        <p:txBody>
          <a:bodyPr vert="horz" lIns="91440" tIns="45720" rIns="91440" bIns="45720" rtlCol="0" anchor="ctr"/>
          <a:lstStyle>
            <a:lvl1pPr algn="ctr">
              <a:defRPr sz="4320">
                <a:solidFill>
                  <a:schemeClr val="tx1">
                    <a:tint val="75000"/>
                  </a:schemeClr>
                </a:solidFill>
              </a:defRPr>
            </a:lvl1pPr>
          </a:lstStyle>
          <a:p>
            <a:r>
              <a:rPr lang="en-US"/>
              <a:t>Sample Footer</a:t>
            </a:r>
            <a:endParaRPr lang="en-US" dirty="0"/>
          </a:p>
        </p:txBody>
      </p:sp>
      <p:sp>
        <p:nvSpPr>
          <p:cNvPr id="6" name="Slide Number Placeholder 5">
            <a:extLst>
              <a:ext uri="{FF2B5EF4-FFF2-40B4-BE49-F238E27FC236}">
                <a16:creationId xmlns:a16="http://schemas.microsoft.com/office/drawing/2014/main" id="{D07E26E4-3152-7D70-6794-C196A7457157}"/>
              </a:ext>
            </a:extLst>
          </p:cNvPr>
          <p:cNvSpPr>
            <a:spLocks noGrp="1"/>
          </p:cNvSpPr>
          <p:nvPr>
            <p:ph type="sldNum" sz="quarter" idx="4"/>
          </p:nvPr>
        </p:nvSpPr>
        <p:spPr>
          <a:xfrm>
            <a:off x="30998160" y="30510482"/>
            <a:ext cx="9875520" cy="1752600"/>
          </a:xfrm>
          <a:prstGeom prst="rect">
            <a:avLst/>
          </a:prstGeom>
        </p:spPr>
        <p:txBody>
          <a:bodyPr vert="horz" lIns="91440" tIns="45720" rIns="91440" bIns="45720" rtlCol="0" anchor="ctr"/>
          <a:lstStyle>
            <a:lvl1pPr algn="r">
              <a:defRPr sz="4320">
                <a:solidFill>
                  <a:schemeClr val="tx1">
                    <a:tint val="75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1075688"/>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sldNum="0" hdr="0" ftr="0" dt="0"/>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0C495193-57E9-E4D8-F9D3-00AED256D23B}"/>
              </a:ext>
            </a:extLst>
          </p:cNvPr>
          <p:cNvSpPr txBox="1"/>
          <p:nvPr/>
        </p:nvSpPr>
        <p:spPr>
          <a:xfrm>
            <a:off x="22317073" y="28429985"/>
            <a:ext cx="21308116" cy="784830"/>
          </a:xfrm>
          <a:prstGeom prst="rect">
            <a:avLst/>
          </a:prstGeom>
          <a:solidFill>
            <a:srgbClr val="0070C0"/>
          </a:solidFill>
        </p:spPr>
        <p:txBody>
          <a:bodyPr wrap="square" rtlCol="0">
            <a:spAutoFit/>
          </a:bodyPr>
          <a:lstStyle/>
          <a:p>
            <a:pPr algn="ctr" defTabSz="685692"/>
            <a:r>
              <a:rPr lang="en-US" sz="4500" b="1" dirty="0">
                <a:solidFill>
                  <a:schemeClr val="accent4"/>
                </a:solidFill>
                <a:latin typeface="Calibri" panose="020F0502020204030204"/>
              </a:rPr>
              <a:t>CONCLUSION</a:t>
            </a:r>
          </a:p>
        </p:txBody>
      </p:sp>
      <p:sp>
        <p:nvSpPr>
          <p:cNvPr id="12" name="TextBox 11">
            <a:extLst>
              <a:ext uri="{FF2B5EF4-FFF2-40B4-BE49-F238E27FC236}">
                <a16:creationId xmlns:a16="http://schemas.microsoft.com/office/drawing/2014/main" id="{1440D17E-77B3-0A2E-4571-ADE4F1EEC522}"/>
              </a:ext>
            </a:extLst>
          </p:cNvPr>
          <p:cNvSpPr txBox="1"/>
          <p:nvPr/>
        </p:nvSpPr>
        <p:spPr>
          <a:xfrm>
            <a:off x="307613" y="4571578"/>
            <a:ext cx="21183149" cy="784830"/>
          </a:xfrm>
          <a:prstGeom prst="rect">
            <a:avLst/>
          </a:prstGeom>
          <a:solidFill>
            <a:srgbClr val="0070C0"/>
          </a:solidFill>
        </p:spPr>
        <p:txBody>
          <a:bodyPr wrap="square" rtlCol="0">
            <a:spAutoFit/>
          </a:bodyPr>
          <a:lstStyle/>
          <a:p>
            <a:pPr algn="ctr" defTabSz="685692"/>
            <a:r>
              <a:rPr lang="en-US" sz="4500" b="1" dirty="0">
                <a:solidFill>
                  <a:schemeClr val="accent4"/>
                </a:solidFill>
                <a:latin typeface="Calibri" panose="020F0502020204030204"/>
              </a:rPr>
              <a:t>ABSTRACT</a:t>
            </a:r>
          </a:p>
        </p:txBody>
      </p:sp>
      <p:sp>
        <p:nvSpPr>
          <p:cNvPr id="23" name="TextBox 22">
            <a:extLst>
              <a:ext uri="{FF2B5EF4-FFF2-40B4-BE49-F238E27FC236}">
                <a16:creationId xmlns:a16="http://schemas.microsoft.com/office/drawing/2014/main" id="{80DCAB87-56F5-90CA-3DBD-38E4BE427028}"/>
              </a:ext>
            </a:extLst>
          </p:cNvPr>
          <p:cNvSpPr txBox="1"/>
          <p:nvPr/>
        </p:nvSpPr>
        <p:spPr>
          <a:xfrm>
            <a:off x="22470514" y="4514428"/>
            <a:ext cx="21183149" cy="784830"/>
          </a:xfrm>
          <a:prstGeom prst="rect">
            <a:avLst/>
          </a:prstGeom>
          <a:solidFill>
            <a:srgbClr val="0070C0"/>
          </a:solidFill>
        </p:spPr>
        <p:txBody>
          <a:bodyPr wrap="square" rtlCol="0">
            <a:spAutoFit/>
          </a:bodyPr>
          <a:lstStyle/>
          <a:p>
            <a:pPr algn="ctr" defTabSz="685692"/>
            <a:r>
              <a:rPr lang="en-US" sz="4500" b="1" dirty="0">
                <a:solidFill>
                  <a:schemeClr val="accent4"/>
                </a:solidFill>
                <a:latin typeface="Calibri" panose="020F0502020204030204"/>
              </a:rPr>
              <a:t>PSEUDOCODE FOR SOFTWARE PROGRAM</a:t>
            </a:r>
          </a:p>
        </p:txBody>
      </p:sp>
      <p:sp>
        <p:nvSpPr>
          <p:cNvPr id="2" name="Title 1">
            <a:extLst>
              <a:ext uri="{FF2B5EF4-FFF2-40B4-BE49-F238E27FC236}">
                <a16:creationId xmlns:a16="http://schemas.microsoft.com/office/drawing/2014/main" id="{7CFF7255-ACF7-79B3-ED69-08A47D7A3EFA}"/>
              </a:ext>
            </a:extLst>
          </p:cNvPr>
          <p:cNvSpPr>
            <a:spLocks noGrp="1"/>
          </p:cNvSpPr>
          <p:nvPr>
            <p:ph type="ctrTitle"/>
          </p:nvPr>
        </p:nvSpPr>
        <p:spPr>
          <a:xfrm>
            <a:off x="13373100" y="1173730"/>
            <a:ext cx="17145000" cy="761746"/>
          </a:xfrm>
        </p:spPr>
        <p:txBody>
          <a:bodyPr>
            <a:noAutofit/>
          </a:bodyPr>
          <a:lstStyle/>
          <a:p>
            <a:r>
              <a:rPr lang="en-US" sz="6000" b="1" dirty="0">
                <a:solidFill>
                  <a:srgbClr val="0070C0"/>
                </a:solidFill>
                <a:latin typeface="Aptos Display" panose="020B0004020202020204" pitchFamily="34" charset="0"/>
              </a:rPr>
              <a:t>A Systematic Approach to Countering Cybercrime Using AI Tools</a:t>
            </a:r>
          </a:p>
        </p:txBody>
      </p:sp>
      <p:sp>
        <p:nvSpPr>
          <p:cNvPr id="3" name="Subtitle 2">
            <a:extLst>
              <a:ext uri="{FF2B5EF4-FFF2-40B4-BE49-F238E27FC236}">
                <a16:creationId xmlns:a16="http://schemas.microsoft.com/office/drawing/2014/main" id="{D41229C9-F6A9-17D9-3191-791A4CB30192}"/>
              </a:ext>
            </a:extLst>
          </p:cNvPr>
          <p:cNvSpPr>
            <a:spLocks noGrp="1"/>
          </p:cNvSpPr>
          <p:nvPr>
            <p:ph type="subTitle" idx="1"/>
          </p:nvPr>
        </p:nvSpPr>
        <p:spPr>
          <a:xfrm>
            <a:off x="15147761" y="1999174"/>
            <a:ext cx="13106740" cy="2442398"/>
          </a:xfrm>
        </p:spPr>
        <p:txBody>
          <a:bodyPr>
            <a:noAutofit/>
          </a:bodyPr>
          <a:lstStyle/>
          <a:p>
            <a:r>
              <a:rPr lang="en-US" sz="3301" b="1" dirty="0"/>
              <a:t>Author: Emma K Scott</a:t>
            </a:r>
          </a:p>
          <a:p>
            <a:r>
              <a:rPr lang="en-US" sz="3301" b="1" dirty="0"/>
              <a:t>Advisor: Dr. Aloysius Bathi Kasturiarachi</a:t>
            </a:r>
          </a:p>
          <a:p>
            <a:r>
              <a:rPr lang="en-US" sz="3301" b="1" dirty="0"/>
              <a:t>Kent State University at Stark</a:t>
            </a:r>
          </a:p>
        </p:txBody>
      </p:sp>
      <p:pic>
        <p:nvPicPr>
          <p:cNvPr id="6" name="Picture 5" descr="Logo&#10;&#10;Description automatically generated">
            <a:extLst>
              <a:ext uri="{FF2B5EF4-FFF2-40B4-BE49-F238E27FC236}">
                <a16:creationId xmlns:a16="http://schemas.microsoft.com/office/drawing/2014/main" id="{B6F401DA-1FBE-8937-63B6-8D89A847F6DB}"/>
              </a:ext>
            </a:extLst>
          </p:cNvPr>
          <p:cNvPicPr>
            <a:picLocks noChangeAspect="1"/>
          </p:cNvPicPr>
          <p:nvPr/>
        </p:nvPicPr>
        <p:blipFill>
          <a:blip r:embed="rId2"/>
          <a:stretch>
            <a:fillRect/>
          </a:stretch>
        </p:blipFill>
        <p:spPr>
          <a:xfrm>
            <a:off x="218999" y="301313"/>
            <a:ext cx="4235846" cy="2412360"/>
          </a:xfrm>
          <a:prstGeom prst="rect">
            <a:avLst/>
          </a:prstGeom>
          <a:ln w="31750">
            <a:solidFill>
              <a:srgbClr val="FAE394"/>
            </a:solidFill>
            <a:extLst>
              <a:ext uri="{C807C97D-BFC1-408E-A445-0C87EB9F89A2}">
                <ask:lineSketchStyleProps xmlns:ask="http://schemas.microsoft.com/office/drawing/2018/sketchyshapes">
                  <ask:type>
                    <ask:lineSketchNone/>
                  </ask:type>
                </ask:lineSketchStyleProps>
              </a:ext>
            </a:extLst>
          </a:ln>
        </p:spPr>
      </p:pic>
      <p:sp>
        <p:nvSpPr>
          <p:cNvPr id="21" name="TextBox 20">
            <a:extLst>
              <a:ext uri="{FF2B5EF4-FFF2-40B4-BE49-F238E27FC236}">
                <a16:creationId xmlns:a16="http://schemas.microsoft.com/office/drawing/2014/main" id="{26B1143C-F6BD-835B-B342-27D9A3240D0A}"/>
              </a:ext>
            </a:extLst>
          </p:cNvPr>
          <p:cNvSpPr txBox="1"/>
          <p:nvPr/>
        </p:nvSpPr>
        <p:spPr>
          <a:xfrm>
            <a:off x="208856" y="31012847"/>
            <a:ext cx="21183148" cy="784830"/>
          </a:xfrm>
          <a:prstGeom prst="rect">
            <a:avLst/>
          </a:prstGeom>
          <a:solidFill>
            <a:srgbClr val="0070C0"/>
          </a:solidFill>
        </p:spPr>
        <p:txBody>
          <a:bodyPr wrap="square" rtlCol="0">
            <a:spAutoFit/>
          </a:bodyPr>
          <a:lstStyle/>
          <a:p>
            <a:pPr algn="ctr" defTabSz="685692"/>
            <a:r>
              <a:rPr lang="en-US" sz="4500" b="1" dirty="0">
                <a:solidFill>
                  <a:schemeClr val="accent4"/>
                </a:solidFill>
                <a:latin typeface="Calibri" panose="020F0502020204030204"/>
              </a:rPr>
              <a:t>REFERENCES</a:t>
            </a:r>
          </a:p>
        </p:txBody>
      </p:sp>
      <p:sp>
        <p:nvSpPr>
          <p:cNvPr id="27" name="TextBox 26">
            <a:extLst>
              <a:ext uri="{FF2B5EF4-FFF2-40B4-BE49-F238E27FC236}">
                <a16:creationId xmlns:a16="http://schemas.microsoft.com/office/drawing/2014/main" id="{7C1405AC-03D2-8A8A-565E-61F675481FF6}"/>
              </a:ext>
            </a:extLst>
          </p:cNvPr>
          <p:cNvSpPr txBox="1"/>
          <p:nvPr/>
        </p:nvSpPr>
        <p:spPr>
          <a:xfrm>
            <a:off x="208856" y="15350464"/>
            <a:ext cx="21183148" cy="784830"/>
          </a:xfrm>
          <a:prstGeom prst="rect">
            <a:avLst/>
          </a:prstGeom>
          <a:solidFill>
            <a:srgbClr val="0070C0"/>
          </a:solidFill>
        </p:spPr>
        <p:txBody>
          <a:bodyPr wrap="square" rtlCol="0">
            <a:spAutoFit/>
          </a:bodyPr>
          <a:lstStyle/>
          <a:p>
            <a:pPr algn="ctr" defTabSz="685692"/>
            <a:r>
              <a:rPr lang="en-US" sz="4500" b="1" dirty="0">
                <a:solidFill>
                  <a:schemeClr val="accent4"/>
                </a:solidFill>
                <a:latin typeface="Calibri" panose="020F0502020204030204"/>
              </a:rPr>
              <a:t>SOLUTIONS</a:t>
            </a:r>
          </a:p>
        </p:txBody>
      </p:sp>
      <p:sp>
        <p:nvSpPr>
          <p:cNvPr id="4" name="TextBox 3">
            <a:extLst>
              <a:ext uri="{FF2B5EF4-FFF2-40B4-BE49-F238E27FC236}">
                <a16:creationId xmlns:a16="http://schemas.microsoft.com/office/drawing/2014/main" id="{6C7EB05C-661D-EBC1-E635-9CD57F449DE7}"/>
              </a:ext>
            </a:extLst>
          </p:cNvPr>
          <p:cNvSpPr txBox="1"/>
          <p:nvPr/>
        </p:nvSpPr>
        <p:spPr>
          <a:xfrm>
            <a:off x="48483079" y="10891775"/>
            <a:ext cx="184731" cy="300082"/>
          </a:xfrm>
          <a:prstGeom prst="rect">
            <a:avLst/>
          </a:prstGeom>
          <a:noFill/>
        </p:spPr>
        <p:txBody>
          <a:bodyPr wrap="none" rtlCol="0">
            <a:spAutoFit/>
          </a:bodyPr>
          <a:lstStyle/>
          <a:p>
            <a:pPr defTabSz="685692"/>
            <a:endParaRPr lang="en-US" sz="1350">
              <a:solidFill>
                <a:prstClr val="black"/>
              </a:solidFill>
              <a:latin typeface="Calibri" panose="020F0502020204030204"/>
            </a:endParaRPr>
          </a:p>
        </p:txBody>
      </p:sp>
      <p:pic>
        <p:nvPicPr>
          <p:cNvPr id="5" name="Picture 4" descr="A blue and yellow logo&#10;&#10;Description automatically generated">
            <a:extLst>
              <a:ext uri="{FF2B5EF4-FFF2-40B4-BE49-F238E27FC236}">
                <a16:creationId xmlns:a16="http://schemas.microsoft.com/office/drawing/2014/main" id="{11E9163E-ADC4-E46F-1179-F0C4BAC13C3D}"/>
              </a:ext>
            </a:extLst>
          </p:cNvPr>
          <p:cNvPicPr>
            <a:picLocks noChangeAspect="1"/>
          </p:cNvPicPr>
          <p:nvPr/>
        </p:nvPicPr>
        <p:blipFill>
          <a:blip r:embed="rId3"/>
          <a:stretch>
            <a:fillRect/>
          </a:stretch>
        </p:blipFill>
        <p:spPr>
          <a:xfrm>
            <a:off x="38304334" y="301313"/>
            <a:ext cx="5098925" cy="3204562"/>
          </a:xfrm>
          <a:prstGeom prst="rect">
            <a:avLst/>
          </a:prstGeom>
        </p:spPr>
      </p:pic>
      <p:pic>
        <p:nvPicPr>
          <p:cNvPr id="7" name="Picture 6">
            <a:extLst>
              <a:ext uri="{FF2B5EF4-FFF2-40B4-BE49-F238E27FC236}">
                <a16:creationId xmlns:a16="http://schemas.microsoft.com/office/drawing/2014/main" id="{07D65916-849F-FD73-FB54-53165FE214EC}"/>
              </a:ext>
            </a:extLst>
          </p:cNvPr>
          <p:cNvPicPr>
            <a:picLocks noChangeAspect="1"/>
          </p:cNvPicPr>
          <p:nvPr/>
        </p:nvPicPr>
        <p:blipFill>
          <a:blip r:embed="rId4"/>
          <a:stretch>
            <a:fillRect/>
          </a:stretch>
        </p:blipFill>
        <p:spPr>
          <a:xfrm>
            <a:off x="4691011" y="768011"/>
            <a:ext cx="5297360" cy="1219734"/>
          </a:xfrm>
          <a:prstGeom prst="rect">
            <a:avLst/>
          </a:prstGeom>
        </p:spPr>
      </p:pic>
      <p:sp>
        <p:nvSpPr>
          <p:cNvPr id="9" name="TextBox 8">
            <a:extLst>
              <a:ext uri="{FF2B5EF4-FFF2-40B4-BE49-F238E27FC236}">
                <a16:creationId xmlns:a16="http://schemas.microsoft.com/office/drawing/2014/main" id="{C9855564-866E-1A4E-BFE7-E0DBD7FA2BD4}"/>
              </a:ext>
            </a:extLst>
          </p:cNvPr>
          <p:cNvSpPr txBox="1"/>
          <p:nvPr/>
        </p:nvSpPr>
        <p:spPr>
          <a:xfrm>
            <a:off x="245125" y="5332257"/>
            <a:ext cx="21308126" cy="10175093"/>
          </a:xfrm>
          <a:prstGeom prst="rect">
            <a:avLst/>
          </a:prstGeom>
          <a:noFill/>
        </p:spPr>
        <p:txBody>
          <a:bodyPr wrap="square" rtlCol="0">
            <a:spAutoFit/>
          </a:bodyPr>
          <a:lstStyle/>
          <a:p>
            <a:r>
              <a:rPr lang="en-US" sz="4680" dirty="0">
                <a:latin typeface="Times New Roman" panose="02020603050405020304" pitchFamily="18" charset="0"/>
                <a:cs typeface="Times New Roman" panose="02020603050405020304" pitchFamily="18" charset="0"/>
              </a:rPr>
              <a:t>The research project will focus on deriving methods that use AI tools to detect cybercrimes before and during the activity and mitigate preventative actions. We will analyze cybercrimes linked to:</a:t>
            </a:r>
          </a:p>
          <a:p>
            <a:r>
              <a:rPr lang="en-US" sz="4680" dirty="0">
                <a:latin typeface="Times New Roman" panose="02020603050405020304" pitchFamily="18" charset="0"/>
                <a:cs typeface="Times New Roman" panose="02020603050405020304" pitchFamily="18" charset="0"/>
              </a:rPr>
              <a:t>1. deepfakes</a:t>
            </a:r>
          </a:p>
          <a:p>
            <a:r>
              <a:rPr lang="en-US" sz="4680" dirty="0">
                <a:latin typeface="Times New Roman" panose="02020603050405020304" pitchFamily="18" charset="0"/>
                <a:cs typeface="Times New Roman" panose="02020603050405020304" pitchFamily="18" charset="0"/>
              </a:rPr>
              <a:t>2. money laundering and financial crime</a:t>
            </a:r>
          </a:p>
          <a:p>
            <a:r>
              <a:rPr lang="en-US" sz="4680" dirty="0">
                <a:latin typeface="Times New Roman" panose="02020603050405020304" pitchFamily="18" charset="0"/>
                <a:cs typeface="Times New Roman" panose="02020603050405020304" pitchFamily="18" charset="0"/>
              </a:rPr>
              <a:t>3. disinformation.</a:t>
            </a:r>
          </a:p>
          <a:p>
            <a:r>
              <a:rPr lang="en-US" sz="4680" dirty="0">
                <a:latin typeface="Times New Roman" panose="02020603050405020304" pitchFamily="18" charset="0"/>
                <a:cs typeface="Times New Roman" panose="02020603050405020304" pitchFamily="18" charset="0"/>
              </a:rPr>
              <a:t>With explosive development of high-throughput technologies, high-dimensional online data are commonly observed in many fields. Examples include real-time monitoring for sensor networks, computer network anomaly detection and threat detection from surveillance videos. Analyzing online time series data provides timely snapshots of the monitored system and thus allows for real-time anomaly detection. Due to dynamic behavior of monitored systems, the observed online data often involve sudden changes. We will use AI Tools to detect sudden changes in data as well as triggers to identify deepfakes.</a:t>
            </a:r>
          </a:p>
        </p:txBody>
      </p:sp>
      <p:sp>
        <p:nvSpPr>
          <p:cNvPr id="13" name="TextBox 12">
            <a:extLst>
              <a:ext uri="{FF2B5EF4-FFF2-40B4-BE49-F238E27FC236}">
                <a16:creationId xmlns:a16="http://schemas.microsoft.com/office/drawing/2014/main" id="{E786DFA0-BF2D-6704-B269-E7A9BBFEB5C7}"/>
              </a:ext>
            </a:extLst>
          </p:cNvPr>
          <p:cNvSpPr txBox="1"/>
          <p:nvPr/>
        </p:nvSpPr>
        <p:spPr>
          <a:xfrm>
            <a:off x="218999" y="16078144"/>
            <a:ext cx="21183149" cy="10895290"/>
          </a:xfrm>
          <a:prstGeom prst="rect">
            <a:avLst/>
          </a:prstGeom>
          <a:noFill/>
        </p:spPr>
        <p:txBody>
          <a:bodyPr wrap="square" rtlCol="0">
            <a:spAutoFit/>
          </a:bodyPr>
          <a:lstStyle/>
          <a:p>
            <a:r>
              <a:rPr lang="en-US" sz="4680" dirty="0">
                <a:latin typeface="Times New Roman" panose="02020603050405020304" pitchFamily="18" charset="0"/>
                <a:cs typeface="Times New Roman" panose="02020603050405020304" pitchFamily="18" charset="0"/>
              </a:rPr>
              <a:t>The rapid advancement of AI, along with the public’s access to it, has contributed to a steady, significant increase in the number of cybercrimes being committed. As AI continues to progress, it becomes increasingly difficult to identify AI-generated content, which makes it harder to prevent digital crimes. We have found multiple solutions that, together, will crack down on cybercrime.</a:t>
            </a:r>
          </a:p>
          <a:p>
            <a:pPr marL="1028700" indent="-1028700">
              <a:buFont typeface="Arial" panose="020B0604020202020204" pitchFamily="34" charset="0"/>
              <a:buChar char="•"/>
            </a:pPr>
            <a:r>
              <a:rPr lang="en-US" sz="4680" dirty="0">
                <a:latin typeface="Times New Roman" panose="02020603050405020304" pitchFamily="18" charset="0"/>
                <a:cs typeface="Times New Roman" panose="02020603050405020304" pitchFamily="18" charset="0"/>
              </a:rPr>
              <a:t> Education. Encouraging skepticism and guiding the public’s recognition of AI-produced disinformation, deepfakes, and cybercrime are the most crucial elements needed for prevention.</a:t>
            </a:r>
          </a:p>
          <a:p>
            <a:pPr marL="1028700" indent="-1028700">
              <a:buFont typeface="Arial" panose="020B0604020202020204" pitchFamily="34" charset="0"/>
              <a:buChar char="•"/>
            </a:pPr>
            <a:r>
              <a:rPr lang="en-US" sz="4680" dirty="0">
                <a:latin typeface="Times New Roman" panose="02020603050405020304" pitchFamily="18" charset="0"/>
                <a:cs typeface="Times New Roman" panose="02020603050405020304" pitchFamily="18" charset="0"/>
              </a:rPr>
              <a:t>Laws. Issuing a law that requires users uploading AI-generated content to social media platforms to include either a watermark or a statement acknowledging the use of AI will cut down on the spread of disinformation.</a:t>
            </a:r>
          </a:p>
          <a:p>
            <a:pPr marL="1028700" indent="-1028700">
              <a:buFont typeface="Arial" panose="020B0604020202020204" pitchFamily="34" charset="0"/>
              <a:buChar char="•"/>
            </a:pPr>
            <a:r>
              <a:rPr lang="en-US" sz="4680" dirty="0">
                <a:latin typeface="Times New Roman" panose="02020603050405020304" pitchFamily="18" charset="0"/>
                <a:cs typeface="Times New Roman" panose="02020603050405020304" pitchFamily="18" charset="0"/>
              </a:rPr>
              <a:t>Software programs. Access to free, accurate software that automatically detects the use of AI in text, linear and interactive videos, and photos may become essential as AI continues to advance.</a:t>
            </a:r>
          </a:p>
          <a:p>
            <a:pPr marL="1028700" indent="-1028700">
              <a:buFont typeface="Arial" panose="020B0604020202020204" pitchFamily="34" charset="0"/>
              <a:buChar char="•"/>
            </a:pPr>
            <a:endParaRPr lang="en-US" sz="468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55E5C225-F804-9D84-48DF-81D785714F03}"/>
              </a:ext>
            </a:extLst>
          </p:cNvPr>
          <p:cNvSpPr txBox="1"/>
          <p:nvPr/>
        </p:nvSpPr>
        <p:spPr>
          <a:xfrm>
            <a:off x="22400440" y="5209906"/>
            <a:ext cx="27114559" cy="13055882"/>
          </a:xfrm>
          <a:prstGeom prst="rect">
            <a:avLst/>
          </a:prstGeom>
          <a:noFill/>
        </p:spPr>
        <p:txBody>
          <a:bodyPr wrap="square" rtlCol="0">
            <a:spAutoFit/>
          </a:bodyPr>
          <a:lstStyle/>
          <a:p>
            <a:r>
              <a:rPr lang="en-US" sz="4680" dirty="0">
                <a:latin typeface="Times New Roman" panose="02020603050405020304" pitchFamily="18" charset="0"/>
                <a:cs typeface="Times New Roman" panose="02020603050405020304" pitchFamily="18" charset="0"/>
              </a:rPr>
              <a:t>Set written to W</a:t>
            </a:r>
          </a:p>
          <a:p>
            <a:r>
              <a:rPr lang="en-US" sz="4680" dirty="0">
                <a:latin typeface="Times New Roman" panose="02020603050405020304" pitchFamily="18" charset="0"/>
                <a:cs typeface="Times New Roman" panose="02020603050405020304" pitchFamily="18" charset="0"/>
              </a:rPr>
              <a:t>Set video to V</a:t>
            </a:r>
          </a:p>
          <a:p>
            <a:r>
              <a:rPr lang="en-US" sz="4680" dirty="0">
                <a:latin typeface="Times New Roman" panose="02020603050405020304" pitchFamily="18" charset="0"/>
                <a:cs typeface="Times New Roman" panose="02020603050405020304" pitchFamily="18" charset="0"/>
              </a:rPr>
              <a:t>Set accuracy to A</a:t>
            </a:r>
          </a:p>
          <a:p>
            <a:r>
              <a:rPr lang="en-US" sz="4680" dirty="0">
                <a:latin typeface="Times New Roman" panose="02020603050405020304" pitchFamily="18" charset="0"/>
                <a:cs typeface="Times New Roman" panose="02020603050405020304" pitchFamily="18" charset="0"/>
              </a:rPr>
              <a:t>Set average to x = W + V + A</a:t>
            </a:r>
          </a:p>
          <a:p>
            <a:r>
              <a:rPr lang="en-US" sz="4680" dirty="0">
                <a:latin typeface="Times New Roman" panose="02020603050405020304" pitchFamily="18" charset="0"/>
                <a:cs typeface="Times New Roman" panose="02020603050405020304" pitchFamily="18" charset="0"/>
              </a:rPr>
              <a:t>Set score to x * 100</a:t>
            </a:r>
          </a:p>
          <a:p>
            <a:r>
              <a:rPr lang="en-US" sz="4680" dirty="0">
                <a:latin typeface="Times New Roman" panose="02020603050405020304" pitchFamily="18" charset="0"/>
                <a:cs typeface="Times New Roman" panose="02020603050405020304" pitchFamily="18" charset="0"/>
              </a:rPr>
              <a:t>If deepfake is spoken with image</a:t>
            </a:r>
          </a:p>
          <a:p>
            <a:r>
              <a:rPr lang="en-US" sz="4680" dirty="0">
                <a:latin typeface="Times New Roman" panose="02020603050405020304" pitchFamily="18" charset="0"/>
                <a:cs typeface="Times New Roman" panose="02020603050405020304" pitchFamily="18" charset="0"/>
              </a:rPr>
              <a:t>		Check for red flag imagery or audio</a:t>
            </a:r>
          </a:p>
          <a:p>
            <a:r>
              <a:rPr lang="en-US" sz="4680" dirty="0">
                <a:latin typeface="Times New Roman" panose="02020603050405020304" pitchFamily="18" charset="0"/>
                <a:cs typeface="Times New Roman" panose="02020603050405020304" pitchFamily="18" charset="0"/>
              </a:rPr>
              <a:t>		For each imagery red flag found add 0.1 to V</a:t>
            </a:r>
          </a:p>
          <a:p>
            <a:r>
              <a:rPr lang="en-US" sz="4680" dirty="0">
                <a:latin typeface="Times New Roman" panose="02020603050405020304" pitchFamily="18" charset="0"/>
                <a:cs typeface="Times New Roman" panose="02020603050405020304" pitchFamily="18" charset="0"/>
              </a:rPr>
              <a:t>		For each audio red flag found add 0.1 to A</a:t>
            </a:r>
          </a:p>
          <a:p>
            <a:r>
              <a:rPr lang="en-US" sz="4680" dirty="0">
                <a:latin typeface="Times New Roman" panose="02020603050405020304" pitchFamily="18" charset="0"/>
                <a:cs typeface="Times New Roman" panose="02020603050405020304" pitchFamily="18" charset="0"/>
              </a:rPr>
              <a:t>Else</a:t>
            </a:r>
          </a:p>
          <a:p>
            <a:r>
              <a:rPr lang="en-US" sz="4680" dirty="0">
                <a:latin typeface="Times New Roman" panose="02020603050405020304" pitchFamily="18" charset="0"/>
                <a:cs typeface="Times New Roman" panose="02020603050405020304" pitchFamily="18" charset="0"/>
              </a:rPr>
              <a:t>		Check for red flag writing</a:t>
            </a:r>
          </a:p>
          <a:p>
            <a:r>
              <a:rPr lang="en-US" sz="4680" dirty="0">
                <a:latin typeface="Times New Roman" panose="02020603050405020304" pitchFamily="18" charset="0"/>
                <a:cs typeface="Times New Roman" panose="02020603050405020304" pitchFamily="18" charset="0"/>
              </a:rPr>
              <a:t>		For each red flag found add 0.1 to W</a:t>
            </a:r>
          </a:p>
          <a:p>
            <a:r>
              <a:rPr lang="en-US" sz="4680" dirty="0">
                <a:latin typeface="Times New Roman" panose="02020603050405020304" pitchFamily="18" charset="0"/>
                <a:cs typeface="Times New Roman" panose="02020603050405020304" pitchFamily="18" charset="0"/>
              </a:rPr>
              <a:t>Average</a:t>
            </a:r>
          </a:p>
          <a:p>
            <a:r>
              <a:rPr lang="en-US" sz="4680" dirty="0">
                <a:latin typeface="Times New Roman" panose="02020603050405020304" pitchFamily="18" charset="0"/>
                <a:cs typeface="Times New Roman" panose="02020603050405020304" pitchFamily="18" charset="0"/>
              </a:rPr>
              <a:t>Print score</a:t>
            </a:r>
          </a:p>
          <a:p>
            <a:r>
              <a:rPr lang="en-US" sz="4680" dirty="0">
                <a:latin typeface="Times New Roman" panose="02020603050405020304" pitchFamily="18" charset="0"/>
                <a:cs typeface="Times New Roman" panose="02020603050405020304" pitchFamily="18" charset="0"/>
              </a:rPr>
              <a:t>If score = 0 or score &gt; 0 and score &lt; 61</a:t>
            </a:r>
          </a:p>
          <a:p>
            <a:r>
              <a:rPr lang="en-US" sz="4680" dirty="0">
                <a:latin typeface="Times New Roman" panose="02020603050405020304" pitchFamily="18" charset="0"/>
                <a:cs typeface="Times New Roman" panose="02020603050405020304" pitchFamily="18" charset="0"/>
              </a:rPr>
              <a:t>		Print “Possible AI detected. Proceed with caution”</a:t>
            </a:r>
          </a:p>
          <a:p>
            <a:r>
              <a:rPr lang="en-US" sz="4680" dirty="0">
                <a:latin typeface="Times New Roman" panose="02020603050405020304" pitchFamily="18" charset="0"/>
                <a:cs typeface="Times New Roman" panose="02020603050405020304" pitchFamily="18" charset="0"/>
              </a:rPr>
              <a:t>Else</a:t>
            </a:r>
          </a:p>
          <a:p>
            <a:r>
              <a:rPr lang="en-US" sz="4680" dirty="0">
                <a:latin typeface="Times New Roman" panose="02020603050405020304" pitchFamily="18" charset="0"/>
                <a:cs typeface="Times New Roman" panose="02020603050405020304" pitchFamily="18" charset="0"/>
              </a:rPr>
              <a:t>		Print “No AI detected”</a:t>
            </a:r>
          </a:p>
        </p:txBody>
      </p:sp>
      <p:sp>
        <p:nvSpPr>
          <p:cNvPr id="15" name="TextBox 14">
            <a:extLst>
              <a:ext uri="{FF2B5EF4-FFF2-40B4-BE49-F238E27FC236}">
                <a16:creationId xmlns:a16="http://schemas.microsoft.com/office/drawing/2014/main" id="{51AA7432-9078-60C7-1723-B2A4D085202F}"/>
              </a:ext>
            </a:extLst>
          </p:cNvPr>
          <p:cNvSpPr txBox="1"/>
          <p:nvPr/>
        </p:nvSpPr>
        <p:spPr>
          <a:xfrm>
            <a:off x="22498993" y="29214815"/>
            <a:ext cx="21308116" cy="2973122"/>
          </a:xfrm>
          <a:prstGeom prst="rect">
            <a:avLst/>
          </a:prstGeom>
          <a:noFill/>
        </p:spPr>
        <p:txBody>
          <a:bodyPr wrap="square" rtlCol="0">
            <a:spAutoFit/>
          </a:bodyPr>
          <a:lstStyle/>
          <a:p>
            <a:r>
              <a:rPr lang="en-US" sz="4680" dirty="0">
                <a:latin typeface="Times New Roman" panose="02020603050405020304" pitchFamily="18" charset="0"/>
                <a:cs typeface="Times New Roman" panose="02020603050405020304" pitchFamily="18" charset="0"/>
              </a:rPr>
              <a:t>While the concept of cybercrime is nothing new, the implementation of AI in crime certainly is, and it is because of this that we must discontinue the use of unregulated AI. It is not unrealistic to assume that digital crime will become more serious if we continue to ignore. </a:t>
            </a:r>
          </a:p>
        </p:txBody>
      </p:sp>
      <p:sp>
        <p:nvSpPr>
          <p:cNvPr id="26" name="TextBox 25">
            <a:extLst>
              <a:ext uri="{FF2B5EF4-FFF2-40B4-BE49-F238E27FC236}">
                <a16:creationId xmlns:a16="http://schemas.microsoft.com/office/drawing/2014/main" id="{5ACBE355-9522-9478-4B6A-F7A949687824}"/>
              </a:ext>
            </a:extLst>
          </p:cNvPr>
          <p:cNvSpPr txBox="1"/>
          <p:nvPr/>
        </p:nvSpPr>
        <p:spPr>
          <a:xfrm>
            <a:off x="228600" y="31834430"/>
            <a:ext cx="21089113" cy="954107"/>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“FBI</a:t>
            </a:r>
            <a:r>
              <a:rPr lang="en-US" sz="2800" dirty="0"/>
              <a:t>: Cybercrime losses increased 26% in 2025.” ABA Banking Journal, April 7, 2026.</a:t>
            </a:r>
          </a:p>
          <a:p>
            <a:r>
              <a:rPr lang="en-US" sz="2800" dirty="0"/>
              <a:t>“Welcome to the Internet Crime Complaint Center.” ic3.gov.</a:t>
            </a:r>
          </a:p>
        </p:txBody>
      </p:sp>
      <p:pic>
        <p:nvPicPr>
          <p:cNvPr id="29" name="Picture 28">
            <a:extLst>
              <a:ext uri="{FF2B5EF4-FFF2-40B4-BE49-F238E27FC236}">
                <a16:creationId xmlns:a16="http://schemas.microsoft.com/office/drawing/2014/main" id="{3EEA0A9B-E85E-1F95-C65D-8E6096185E6A}"/>
              </a:ext>
            </a:extLst>
          </p:cNvPr>
          <p:cNvPicPr>
            <a:picLocks noChangeAspect="1"/>
          </p:cNvPicPr>
          <p:nvPr/>
        </p:nvPicPr>
        <p:blipFill>
          <a:blip r:embed="rId5"/>
          <a:srcRect t="953" b="953"/>
          <a:stretch/>
        </p:blipFill>
        <p:spPr>
          <a:xfrm>
            <a:off x="22976233" y="18932383"/>
            <a:ext cx="19969893" cy="9444387"/>
          </a:xfrm>
          <a:prstGeom prst="rect">
            <a:avLst/>
          </a:prstGeom>
        </p:spPr>
      </p:pic>
      <p:sp>
        <p:nvSpPr>
          <p:cNvPr id="22" name="TextBox 21">
            <a:extLst>
              <a:ext uri="{FF2B5EF4-FFF2-40B4-BE49-F238E27FC236}">
                <a16:creationId xmlns:a16="http://schemas.microsoft.com/office/drawing/2014/main" id="{927A131F-B6CA-93E8-99C3-4F8795D45471}"/>
              </a:ext>
            </a:extLst>
          </p:cNvPr>
          <p:cNvSpPr txBox="1"/>
          <p:nvPr/>
        </p:nvSpPr>
        <p:spPr>
          <a:xfrm>
            <a:off x="22411629" y="18147553"/>
            <a:ext cx="21183149" cy="784830"/>
          </a:xfrm>
          <a:prstGeom prst="rect">
            <a:avLst/>
          </a:prstGeom>
          <a:solidFill>
            <a:srgbClr val="0070C0"/>
          </a:solidFill>
        </p:spPr>
        <p:txBody>
          <a:bodyPr wrap="square" rtlCol="0">
            <a:spAutoFit/>
          </a:bodyPr>
          <a:lstStyle/>
          <a:p>
            <a:pPr algn="ctr" defTabSz="685692"/>
            <a:r>
              <a:rPr lang="en-US" sz="4500" b="1" dirty="0">
                <a:solidFill>
                  <a:schemeClr val="accent4"/>
                </a:solidFill>
                <a:latin typeface="Calibri" panose="020F0502020204030204"/>
              </a:rPr>
              <a:t>FINANCIAL SCAM TIMELINE</a:t>
            </a:r>
          </a:p>
        </p:txBody>
      </p:sp>
    </p:spTree>
    <p:extLst>
      <p:ext uri="{BB962C8B-B14F-4D97-AF65-F5344CB8AC3E}">
        <p14:creationId xmlns:p14="http://schemas.microsoft.com/office/powerpoint/2010/main" val="3265163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20332</TotalTime>
  <Words>551</Words>
  <Application>Microsoft Office PowerPoint</Application>
  <PresentationFormat>Custom</PresentationFormat>
  <Paragraphs>40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 Display</vt:lpstr>
      <vt:lpstr>Arial</vt:lpstr>
      <vt:lpstr>Calibri</vt:lpstr>
      <vt:lpstr>Calibri Light</vt:lpstr>
      <vt:lpstr>Times New Roman</vt:lpstr>
      <vt:lpstr>Office Theme</vt:lpstr>
      <vt:lpstr>A Systematic Approach to Countering Cybercrime Using AI Tools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Exploration of the Roots of Unity and Their Extension to Calculus and Computer Science</dc:title>
  <dc:creator>McGlaughlin, Sydney</dc:creator>
  <cp:lastModifiedBy>Scott, Emma</cp:lastModifiedBy>
  <cp:revision>29</cp:revision>
  <dcterms:created xsi:type="dcterms:W3CDTF">2023-04-06T13:39:32Z</dcterms:created>
  <dcterms:modified xsi:type="dcterms:W3CDTF">2026-04-13T19:17:04Z</dcterms:modified>
</cp:coreProperties>
</file>